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14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21C145-317C-4DEC-9A6B-045D66B7A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57442DA-CDE0-0D45-9E0E-3A4D038A8A83}" type="datetimeFigureOut">
              <a:rPr lang="en-US" smtClean="0"/>
              <a:t>7/17/09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9B96B8-51E7-C746-BC5B-EE08AC851D1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Activity and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6580"/>
            <a:ext cx="806291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Multimedia examples of religion in the textbook and issues involving students’ individual religions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2: Student religious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Stay in same seven or eight group</a:t>
            </a:r>
          </a:p>
          <a:p>
            <a:r>
              <a:rPr lang="en-US" dirty="0" smtClean="0"/>
              <a:t>Read fictional situation given to group</a:t>
            </a:r>
          </a:p>
          <a:p>
            <a:r>
              <a:rPr lang="en-US" dirty="0" smtClean="0"/>
              <a:t>Discuss the situation based on critical questioning</a:t>
            </a:r>
          </a:p>
          <a:p>
            <a:r>
              <a:rPr lang="en-US" dirty="0" smtClean="0"/>
              <a:t>Answer three questions:</a:t>
            </a:r>
          </a:p>
          <a:p>
            <a:pPr lvl="1"/>
            <a:r>
              <a:rPr lang="en-US" dirty="0" smtClean="0"/>
              <a:t>What is the issue?</a:t>
            </a:r>
          </a:p>
          <a:p>
            <a:pPr lvl="1"/>
            <a:r>
              <a:rPr lang="en-US" dirty="0" smtClean="0"/>
              <a:t>How is the student feeling about the situation/What do you think the student is feeling?</a:t>
            </a:r>
          </a:p>
          <a:p>
            <a:pPr lvl="1"/>
            <a:r>
              <a:rPr lang="en-US" dirty="0" smtClean="0"/>
              <a:t>How would you handle this incident in your classroom?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Videos and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Emotional response + critical examination = better perspective of video</a:t>
            </a:r>
          </a:p>
          <a:p>
            <a:r>
              <a:rPr lang="en-US" dirty="0" smtClean="0"/>
              <a:t>Ask questions: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expelled for teaching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962400" cy="472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sues teacher for insulting Christianity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3581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Misrepresentation in textbooks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3810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religion in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35052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1: Textbook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Groups of seven or eight students</a:t>
            </a:r>
          </a:p>
          <a:p>
            <a:r>
              <a:rPr lang="en-US" dirty="0" smtClean="0"/>
              <a:t>Read example of a fictional textbook</a:t>
            </a:r>
          </a:p>
          <a:p>
            <a:r>
              <a:rPr lang="en-US" dirty="0" smtClean="0"/>
              <a:t>Discuss what it says using critical questioning</a:t>
            </a:r>
          </a:p>
          <a:p>
            <a:r>
              <a:rPr lang="en-US" dirty="0" smtClean="0"/>
              <a:t>Answer these three questions:</a:t>
            </a:r>
          </a:p>
          <a:p>
            <a:pPr lvl="1"/>
            <a:r>
              <a:rPr lang="en-US" dirty="0" smtClean="0"/>
              <a:t>Is the textbook bias for or against a particular religion? Give three examples.</a:t>
            </a:r>
          </a:p>
          <a:p>
            <a:pPr lvl="1"/>
            <a:r>
              <a:rPr lang="en-US" dirty="0" smtClean="0"/>
              <a:t>Are there places in the textbook that you disagree with? Give examples (be brief)</a:t>
            </a:r>
          </a:p>
          <a:p>
            <a:pPr lvl="1"/>
            <a:r>
              <a:rPr lang="en-US" dirty="0" smtClean="0"/>
              <a:t>Is there anything in the textbook that might offend students or make them feel uncomfortable? Give brief examples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Video: Student religious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Student religious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3733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Questions to answer:</a:t>
            </a:r>
          </a:p>
          <a:p>
            <a:pPr lvl="1"/>
            <a:r>
              <a:rPr lang="en-US" dirty="0" smtClean="0"/>
              <a:t>Who is reporting on the matter?</a:t>
            </a:r>
          </a:p>
          <a:p>
            <a:pPr lvl="1"/>
            <a:r>
              <a:rPr lang="en-US" dirty="0" smtClean="0"/>
              <a:t>What type of news report is this?</a:t>
            </a:r>
          </a:p>
          <a:p>
            <a:pPr lvl="1"/>
            <a:r>
              <a:rPr lang="en-US" dirty="0" smtClean="0"/>
              <a:t>What bias do you think they have?</a:t>
            </a:r>
          </a:p>
          <a:p>
            <a:pPr lvl="1"/>
            <a:r>
              <a:rPr lang="en-US" dirty="0" smtClean="0"/>
              <a:t>Can their assertions be interpreted differently?</a:t>
            </a:r>
          </a:p>
          <a:p>
            <a:pPr lvl="1"/>
            <a:r>
              <a:rPr lang="en-US" dirty="0" smtClean="0"/>
              <a:t>How would you present this information?</a:t>
            </a:r>
          </a:p>
          <a:p>
            <a:pPr lvl="1"/>
            <a:r>
              <a:rPr lang="en-US" dirty="0" smtClean="0"/>
              <a:t>What does this say about the future of religious issues in the public schools?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96</TotalTime>
  <Words>577</Words>
  <Application>Microsoft Macintosh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Activity and Discussion</vt:lpstr>
      <vt:lpstr>Videos and Triggers</vt:lpstr>
      <vt:lpstr>Teacher expelled for teaching Evolution</vt:lpstr>
      <vt:lpstr>Student sues teacher for insulting Christianity</vt:lpstr>
      <vt:lpstr>Misrepresentation in textbooks</vt:lpstr>
      <vt:lpstr>Teaching religion in classroom</vt:lpstr>
      <vt:lpstr>Activity 1: Textbook issues</vt:lpstr>
      <vt:lpstr>Video: Student religious issues</vt:lpstr>
      <vt:lpstr>Video on Student religious issues</vt:lpstr>
      <vt:lpstr>Activity 2: Student religious issues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 and Discussion</dc:title>
  <dc:creator>Vanessa Jakse</dc:creator>
  <cp:lastModifiedBy>Vanessa Jakse</cp:lastModifiedBy>
  <cp:revision>5</cp:revision>
  <dcterms:created xsi:type="dcterms:W3CDTF">2009-07-17T22:26:40Z</dcterms:created>
  <dcterms:modified xsi:type="dcterms:W3CDTF">2009-07-18T00:02:52Z</dcterms:modified>
</cp:coreProperties>
</file>